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54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7.png"/><Relationship Id="rId5" Type="http://schemas.openxmlformats.org/officeDocument/2006/relationships/image" Target="../media/image15.png"/><Relationship Id="rId10" Type="http://schemas.openxmlformats.org/officeDocument/2006/relationships/image" Target="../media/image46.png"/><Relationship Id="rId4" Type="http://schemas.openxmlformats.org/officeDocument/2006/relationships/image" Target="../media/image28.png"/><Relationship Id="rId9" Type="http://schemas.openxmlformats.org/officeDocument/2006/relationships/image" Target="../media/image45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0.png"/><Relationship Id="rId5" Type="http://schemas.openxmlformats.org/officeDocument/2006/relationships/image" Target="../media/image15.png"/><Relationship Id="rId10" Type="http://schemas.openxmlformats.org/officeDocument/2006/relationships/image" Target="../media/image49.png"/><Relationship Id="rId4" Type="http://schemas.openxmlformats.org/officeDocument/2006/relationships/image" Target="../media/image28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3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28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3.png"/><Relationship Id="rId5" Type="http://schemas.openxmlformats.org/officeDocument/2006/relationships/image" Target="../media/image15.png"/><Relationship Id="rId10" Type="http://schemas.openxmlformats.org/officeDocument/2006/relationships/image" Target="../media/image54.png"/><Relationship Id="rId4" Type="http://schemas.openxmlformats.org/officeDocument/2006/relationships/image" Target="../media/image2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5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.png"/><Relationship Id="rId3" Type="http://schemas.openxmlformats.org/officeDocument/2006/relationships/image" Target="../media/image59.png"/><Relationship Id="rId7" Type="http://schemas.openxmlformats.org/officeDocument/2006/relationships/image" Target="../media/image16.png"/><Relationship Id="rId12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2.png"/><Relationship Id="rId5" Type="http://schemas.openxmlformats.org/officeDocument/2006/relationships/image" Target="../media/image60.png"/><Relationship Id="rId10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16.png"/><Relationship Id="rId12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2.png"/><Relationship Id="rId5" Type="http://schemas.openxmlformats.org/officeDocument/2006/relationships/image" Target="../media/image15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40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7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83.png"/><Relationship Id="rId5" Type="http://schemas.openxmlformats.org/officeDocument/2006/relationships/image" Target="../media/image15.png"/><Relationship Id="rId10" Type="http://schemas.openxmlformats.org/officeDocument/2006/relationships/image" Target="../media/image82.png"/><Relationship Id="rId4" Type="http://schemas.openxmlformats.org/officeDocument/2006/relationships/image" Target="../media/image13.png"/><Relationship Id="rId9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7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7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0.png"/><Relationship Id="rId5" Type="http://schemas.openxmlformats.org/officeDocument/2006/relationships/image" Target="../media/image15.png"/><Relationship Id="rId10" Type="http://schemas.openxmlformats.org/officeDocument/2006/relationships/image" Target="../media/image7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1.png"/><Relationship Id="rId5" Type="http://schemas.openxmlformats.org/officeDocument/2006/relationships/image" Target="../media/image15.png"/><Relationship Id="rId10" Type="http://schemas.openxmlformats.org/officeDocument/2006/relationships/image" Target="../media/image7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2.png"/><Relationship Id="rId5" Type="http://schemas.openxmlformats.org/officeDocument/2006/relationships/image" Target="../media/image15.png"/><Relationship Id="rId10" Type="http://schemas.openxmlformats.org/officeDocument/2006/relationships/image" Target="../media/image7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5.png"/><Relationship Id="rId5" Type="http://schemas.openxmlformats.org/officeDocument/2006/relationships/image" Target="../media/image15.png"/><Relationship Id="rId10" Type="http://schemas.openxmlformats.org/officeDocument/2006/relationships/image" Target="../media/image7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03.png"/><Relationship Id="rId5" Type="http://schemas.openxmlformats.org/officeDocument/2006/relationships/image" Target="../media/image15.png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06.png"/><Relationship Id="rId5" Type="http://schemas.openxmlformats.org/officeDocument/2006/relationships/image" Target="../media/image15.png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09.png"/><Relationship Id="rId5" Type="http://schemas.openxmlformats.org/officeDocument/2006/relationships/image" Target="../media/image15.png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1.png"/><Relationship Id="rId5" Type="http://schemas.openxmlformats.org/officeDocument/2006/relationships/image" Target="../media/image15.png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1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1.png"/><Relationship Id="rId5" Type="http://schemas.openxmlformats.org/officeDocument/2006/relationships/image" Target="../media/image15.png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1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1.png"/><Relationship Id="rId5" Type="http://schemas.openxmlformats.org/officeDocument/2006/relationships/image" Target="../media/image15.png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1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1.png"/><Relationship Id="rId5" Type="http://schemas.openxmlformats.org/officeDocument/2006/relationships/image" Target="../media/image15.png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2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1.png"/><Relationship Id="rId5" Type="http://schemas.openxmlformats.org/officeDocument/2006/relationships/image" Target="../media/image15.png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2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1.png"/><Relationship Id="rId5" Type="http://schemas.openxmlformats.org/officeDocument/2006/relationships/image" Target="../media/image15.png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2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1.png"/><Relationship Id="rId5" Type="http://schemas.openxmlformats.org/officeDocument/2006/relationships/image" Target="../media/image15.png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28.png"/><Relationship Id="rId5" Type="http://schemas.openxmlformats.org/officeDocument/2006/relationships/image" Target="../media/image15.png"/><Relationship Id="rId10" Type="http://schemas.openxmlformats.org/officeDocument/2006/relationships/image" Target="../media/image1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2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2.png"/><Relationship Id="rId5" Type="http://schemas.openxmlformats.org/officeDocument/2006/relationships/image" Target="../media/image15.png"/><Relationship Id="rId10" Type="http://schemas.openxmlformats.org/officeDocument/2006/relationships/image" Target="../media/image11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12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4.png"/><Relationship Id="rId5" Type="http://schemas.openxmlformats.org/officeDocument/2006/relationships/image" Target="../media/image15.png"/><Relationship Id="rId10" Type="http://schemas.openxmlformats.org/officeDocument/2006/relationships/image" Target="../media/image11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37.png"/><Relationship Id="rId12" Type="http://schemas.openxmlformats.org/officeDocument/2006/relationships/image" Target="../media/image1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27.png"/><Relationship Id="rId5" Type="http://schemas.openxmlformats.org/officeDocument/2006/relationships/image" Target="../media/image16.png"/><Relationship Id="rId10" Type="http://schemas.openxmlformats.org/officeDocument/2006/relationships/image" Target="../media/image138.png"/><Relationship Id="rId4" Type="http://schemas.openxmlformats.org/officeDocument/2006/relationships/image" Target="../media/image15.png"/><Relationship Id="rId9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1.png"/><Relationship Id="rId18" Type="http://schemas.openxmlformats.org/officeDocument/2006/relationships/image" Target="../media/image18.png"/><Relationship Id="rId3" Type="http://schemas.openxmlformats.org/officeDocument/2006/relationships/image" Target="../media/image142.png"/><Relationship Id="rId21" Type="http://schemas.openxmlformats.org/officeDocument/2006/relationships/image" Target="../media/image12.png"/><Relationship Id="rId7" Type="http://schemas.openxmlformats.org/officeDocument/2006/relationships/image" Target="../media/image146.png"/><Relationship Id="rId12" Type="http://schemas.openxmlformats.org/officeDocument/2006/relationships/image" Target="../media/image150.png"/><Relationship Id="rId17" Type="http://schemas.openxmlformats.org/officeDocument/2006/relationships/image" Target="../media/image17.png"/><Relationship Id="rId2" Type="http://schemas.openxmlformats.org/officeDocument/2006/relationships/image" Target="../media/image141.png"/><Relationship Id="rId16" Type="http://schemas.openxmlformats.org/officeDocument/2006/relationships/image" Target="../media/image16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3.png"/><Relationship Id="rId5" Type="http://schemas.openxmlformats.org/officeDocument/2006/relationships/image" Target="../media/image144.png"/><Relationship Id="rId15" Type="http://schemas.openxmlformats.org/officeDocument/2006/relationships/image" Target="../media/image15.png"/><Relationship Id="rId10" Type="http://schemas.openxmlformats.org/officeDocument/2006/relationships/image" Target="../media/image149.png"/><Relationship Id="rId19" Type="http://schemas.openxmlformats.org/officeDocument/2006/relationships/image" Target="../media/image153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0.png"/><Relationship Id="rId7" Type="http://schemas.openxmlformats.org/officeDocument/2006/relationships/image" Target="../media/image155.png"/><Relationship Id="rId12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58.png"/><Relationship Id="rId5" Type="http://schemas.openxmlformats.org/officeDocument/2006/relationships/image" Target="../media/image16.png"/><Relationship Id="rId10" Type="http://schemas.openxmlformats.org/officeDocument/2006/relationships/image" Target="../media/image157.png"/><Relationship Id="rId4" Type="http://schemas.openxmlformats.org/officeDocument/2006/relationships/image" Target="../media/image15.png"/><Relationship Id="rId9" Type="http://schemas.openxmlformats.org/officeDocument/2006/relationships/image" Target="../media/image15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2.png"/><Relationship Id="rId18" Type="http://schemas.openxmlformats.org/officeDocument/2006/relationships/image" Target="../media/image169.png"/><Relationship Id="rId3" Type="http://schemas.openxmlformats.org/officeDocument/2006/relationships/image" Target="../media/image160.png"/><Relationship Id="rId21" Type="http://schemas.openxmlformats.org/officeDocument/2006/relationships/image" Target="../media/image172.png"/><Relationship Id="rId7" Type="http://schemas.openxmlformats.org/officeDocument/2006/relationships/image" Target="../media/image163.png"/><Relationship Id="rId12" Type="http://schemas.openxmlformats.org/officeDocument/2006/relationships/image" Target="../media/image18.png"/><Relationship Id="rId17" Type="http://schemas.openxmlformats.org/officeDocument/2006/relationships/image" Target="../media/image168.png"/><Relationship Id="rId2" Type="http://schemas.openxmlformats.org/officeDocument/2006/relationships/image" Target="../media/image159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62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10" Type="http://schemas.openxmlformats.org/officeDocument/2006/relationships/image" Target="../media/image16.png"/><Relationship Id="rId19" Type="http://schemas.openxmlformats.org/officeDocument/2006/relationships/image" Target="../media/image170.png"/><Relationship Id="rId4" Type="http://schemas.openxmlformats.org/officeDocument/2006/relationships/image" Target="../media/image161.png"/><Relationship Id="rId9" Type="http://schemas.openxmlformats.org/officeDocument/2006/relationships/image" Target="../media/image15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5.png"/><Relationship Id="rId18" Type="http://schemas.openxmlformats.org/officeDocument/2006/relationships/image" Target="../media/image179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12" Type="http://schemas.openxmlformats.org/officeDocument/2006/relationships/image" Target="../media/image12.png"/><Relationship Id="rId17" Type="http://schemas.openxmlformats.org/officeDocument/2006/relationships/image" Target="../media/image178.png"/><Relationship Id="rId2" Type="http://schemas.openxmlformats.org/officeDocument/2006/relationships/image" Target="../media/image159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75.png"/><Relationship Id="rId15" Type="http://schemas.openxmlformats.org/officeDocument/2006/relationships/image" Target="../media/image167.png"/><Relationship Id="rId10" Type="http://schemas.openxmlformats.org/officeDocument/2006/relationships/image" Target="../media/image17.png"/><Relationship Id="rId19" Type="http://schemas.openxmlformats.org/officeDocument/2006/relationships/image" Target="../media/image180.png"/><Relationship Id="rId4" Type="http://schemas.openxmlformats.org/officeDocument/2006/relationships/image" Target="../media/image161.png"/><Relationship Id="rId9" Type="http://schemas.openxmlformats.org/officeDocument/2006/relationships/image" Target="../media/image16.png"/><Relationship Id="rId14" Type="http://schemas.openxmlformats.org/officeDocument/2006/relationships/image" Target="../media/image1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8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12" Type="http://schemas.openxmlformats.org/officeDocument/2006/relationships/image" Target="../media/image37.png"/><Relationship Id="rId2" Type="http://schemas.openxmlformats.org/officeDocument/2006/relationships/image" Target="../media/image3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13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15.png"/><Relationship Id="rId10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6318746"/>
            <a:ext cx="20749128" cy="9385114"/>
            <a:chOff x="-533333" y="6318746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6318746"/>
              <a:ext cx="20749128" cy="9385114"/>
              <a:chOff x="-533333" y="6318746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1507915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318746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230149"/>
              <a:ext cx="972009" cy="492233"/>
              <a:chOff x="7541859" y="9230149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230149"/>
                <a:ext cx="972009" cy="492233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14" y="2786771"/>
            <a:ext cx="6820660" cy="11787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6894" y="3337466"/>
            <a:ext cx="10215766" cy="32938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7713" y="397646"/>
            <a:ext cx="3038089" cy="5333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1782" y="386856"/>
            <a:ext cx="8794851" cy="5275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203" y="2290059"/>
            <a:ext cx="17058983" cy="2622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515" y="4518556"/>
            <a:ext cx="8367347" cy="5277706"/>
            <a:chOff x="948515" y="4518556"/>
            <a:chExt cx="8367347" cy="52777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515" y="4518556"/>
              <a:ext cx="8367347" cy="5277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15862" y="4651620"/>
            <a:ext cx="8814897" cy="4807437"/>
            <a:chOff x="9315862" y="4651620"/>
            <a:chExt cx="8814897" cy="48074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15862" y="4651620"/>
              <a:ext cx="8814897" cy="4807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42246" y="9083757"/>
            <a:ext cx="5848434" cy="712505"/>
            <a:chOff x="2042246" y="9083757"/>
            <a:chExt cx="5848434" cy="7125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2246" y="9083757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5034" y="9083757"/>
            <a:ext cx="5848434" cy="712505"/>
            <a:chOff x="10395034" y="9083757"/>
            <a:chExt cx="5848434" cy="712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5034" y="9083757"/>
              <a:ext cx="5848434" cy="7125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5387" y="9162232"/>
            <a:ext cx="7552782" cy="6634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11034" y="9138432"/>
            <a:ext cx="7571830" cy="6634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203" y="2290059"/>
            <a:ext cx="10769954" cy="15508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68142" y="3787088"/>
            <a:ext cx="10083853" cy="6360392"/>
            <a:chOff x="7568142" y="3787088"/>
            <a:chExt cx="10083853" cy="63603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8142" y="3787088"/>
              <a:ext cx="10083853" cy="6360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813" y="3511847"/>
            <a:ext cx="6171429" cy="885495"/>
            <a:chOff x="644813" y="3511847"/>
            <a:chExt cx="6171429" cy="8854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4813" y="3511847"/>
              <a:ext cx="6171429" cy="88549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11034" y="9138432"/>
            <a:ext cx="7571830" cy="6634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0548" y="6060017"/>
            <a:ext cx="10397156" cy="3025563"/>
            <a:chOff x="7740548" y="6060017"/>
            <a:chExt cx="10397156" cy="30255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0548" y="6060017"/>
              <a:ext cx="10397156" cy="30255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613" y="5808338"/>
            <a:ext cx="6171429" cy="3528920"/>
            <a:chOff x="1286613" y="5808338"/>
            <a:chExt cx="6171429" cy="35289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6613" y="5808338"/>
              <a:ext cx="6171429" cy="35289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4203" y="2290059"/>
            <a:ext cx="15773916" cy="20865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11034" y="9138432"/>
            <a:ext cx="7571830" cy="6634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203" y="2290059"/>
            <a:ext cx="15773916" cy="20865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4054" y="3986965"/>
            <a:ext cx="8639669" cy="5472092"/>
            <a:chOff x="4824054" y="3986965"/>
            <a:chExt cx="8639669" cy="54720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4054" y="3986965"/>
              <a:ext cx="8639669" cy="5472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83374" y="9190836"/>
            <a:ext cx="5848434" cy="712505"/>
            <a:chOff x="6283374" y="9190836"/>
            <a:chExt cx="5848434" cy="7125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3374" y="9190836"/>
              <a:ext cx="5848434" cy="7125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51698" y="9239166"/>
            <a:ext cx="8110477" cy="6571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9934" y="4627950"/>
            <a:ext cx="13167897" cy="4919138"/>
            <a:chOff x="3159934" y="4627950"/>
            <a:chExt cx="13167897" cy="491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9934" y="4627950"/>
              <a:ext cx="13167897" cy="49191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3727" y="2336392"/>
            <a:ext cx="11035650" cy="31309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83374" y="9190836"/>
            <a:ext cx="5848434" cy="712505"/>
            <a:chOff x="6283374" y="9190836"/>
            <a:chExt cx="5848434" cy="7125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3374" y="9190836"/>
              <a:ext cx="5848434" cy="7125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51698" y="9239166"/>
            <a:ext cx="8110477" cy="6571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3081" y="3830995"/>
            <a:ext cx="8299776" cy="3586323"/>
            <a:chOff x="843081" y="3830995"/>
            <a:chExt cx="8299776" cy="3586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81" y="3830995"/>
              <a:ext cx="8299776" cy="35863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6639" y="3921548"/>
            <a:ext cx="8240028" cy="3495769"/>
            <a:chOff x="9226639" y="3921548"/>
            <a:chExt cx="8240028" cy="3495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6639" y="3921548"/>
              <a:ext cx="8240028" cy="34957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46804" y="7276499"/>
            <a:ext cx="5848434" cy="712505"/>
            <a:chOff x="2046804" y="7276499"/>
            <a:chExt cx="5848434" cy="712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6804" y="7276499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9593" y="7276499"/>
            <a:ext cx="5848434" cy="712505"/>
            <a:chOff x="10399593" y="7276499"/>
            <a:chExt cx="5848434" cy="712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9593" y="7276499"/>
              <a:ext cx="5848434" cy="712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2465" y="7354973"/>
            <a:ext cx="7965449" cy="6589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3183" y="7331173"/>
            <a:ext cx="7984497" cy="6589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0901" y="831872"/>
            <a:ext cx="14246789" cy="174000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58112" y="3068374"/>
            <a:ext cx="6617109" cy="4388188"/>
            <a:chOff x="9958112" y="3068374"/>
            <a:chExt cx="6617109" cy="4388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8112" y="3068374"/>
              <a:ext cx="6617109" cy="4388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9592" y="3060018"/>
            <a:ext cx="5262858" cy="4396544"/>
            <a:chOff x="2339592" y="3060018"/>
            <a:chExt cx="5262858" cy="43965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592" y="3060018"/>
              <a:ext cx="5262858" cy="43965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46804" y="7276499"/>
            <a:ext cx="5848434" cy="712505"/>
            <a:chOff x="2046804" y="7276499"/>
            <a:chExt cx="5848434" cy="712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6804" y="7276499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9593" y="7276499"/>
            <a:ext cx="5848434" cy="712505"/>
            <a:chOff x="10399593" y="7276499"/>
            <a:chExt cx="5848434" cy="712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9593" y="7276499"/>
              <a:ext cx="5848434" cy="712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2465" y="7354973"/>
            <a:ext cx="7965449" cy="6589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3183" y="7331173"/>
            <a:ext cx="7984497" cy="6589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7117" y="5034749"/>
            <a:ext cx="1254907" cy="555985"/>
            <a:chOff x="4617117" y="5034749"/>
            <a:chExt cx="1254907" cy="5559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7117" y="5034749"/>
              <a:ext cx="1254907" cy="5559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73230" y="4977820"/>
            <a:ext cx="1366538" cy="569295"/>
            <a:chOff x="12973230" y="4977820"/>
            <a:chExt cx="1366538" cy="5692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73230" y="4977820"/>
              <a:ext cx="1366538" cy="56929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8520" y="831872"/>
            <a:ext cx="11915208" cy="17400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9973" y="2290059"/>
            <a:ext cx="16715992" cy="29376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3275" y="7053498"/>
            <a:ext cx="11539165" cy="588733"/>
            <a:chOff x="3373275" y="7053498"/>
            <a:chExt cx="11539165" cy="588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3275" y="7053498"/>
              <a:ext cx="11539165" cy="5887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2135" y="320695"/>
            <a:ext cx="1511301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203" y="2290059"/>
            <a:ext cx="17526088" cy="31580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515" y="4518556"/>
            <a:ext cx="8367347" cy="5277706"/>
            <a:chOff x="948515" y="4518556"/>
            <a:chExt cx="8367347" cy="52777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515" y="4518556"/>
              <a:ext cx="8367347" cy="5277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15862" y="4651620"/>
            <a:ext cx="8814897" cy="4807437"/>
            <a:chOff x="9315862" y="4651620"/>
            <a:chExt cx="8814897" cy="48074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15862" y="4651620"/>
              <a:ext cx="8814897" cy="4807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42246" y="9083757"/>
            <a:ext cx="5848434" cy="712505"/>
            <a:chOff x="2042246" y="9083757"/>
            <a:chExt cx="5848434" cy="7125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2246" y="9083757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5034" y="9083757"/>
            <a:ext cx="5848434" cy="712505"/>
            <a:chOff x="10395034" y="9083757"/>
            <a:chExt cx="5848434" cy="712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5034" y="9083757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16602" y="8473729"/>
            <a:ext cx="1254907" cy="985328"/>
            <a:chOff x="7716602" y="8473729"/>
            <a:chExt cx="1254907" cy="9853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16602" y="8473729"/>
              <a:ext cx="1254907" cy="9853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43468" y="8473729"/>
            <a:ext cx="1254907" cy="985328"/>
            <a:chOff x="16243468" y="8473729"/>
            <a:chExt cx="1254907" cy="9853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43468" y="8473729"/>
              <a:ext cx="1254907" cy="98532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7503" y="9162231"/>
            <a:ext cx="7946401" cy="6589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08135" y="9138431"/>
            <a:ext cx="7965449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2135" y="320695"/>
            <a:ext cx="1511301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85263" y="2000464"/>
            <a:ext cx="12960941" cy="7966970"/>
            <a:chOff x="2985263" y="2000464"/>
            <a:chExt cx="12960941" cy="79669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5263" y="2000464"/>
              <a:ext cx="12960941" cy="79669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6937830"/>
            <a:ext cx="20749128" cy="9385114"/>
            <a:chOff x="-533333" y="6937830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6937830"/>
              <a:ext cx="20749128" cy="9385114"/>
              <a:chOff x="-533333" y="6937830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2126999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937830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849233"/>
              <a:ext cx="972009" cy="492233"/>
              <a:chOff x="7541859" y="9849233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849233"/>
                <a:ext cx="972009" cy="492233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3612" y="323033"/>
            <a:ext cx="14139710" cy="21021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08429" y="1633757"/>
            <a:ext cx="9050088" cy="76190"/>
            <a:chOff x="4708429" y="1633757"/>
            <a:chExt cx="9050088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8429" y="1633757"/>
              <a:ext cx="9050088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43592" y="1910417"/>
            <a:ext cx="4956049" cy="48717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08429" y="6937830"/>
            <a:ext cx="9050088" cy="76190"/>
            <a:chOff x="4708429" y="6937830"/>
            <a:chExt cx="9050088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8429" y="6937830"/>
              <a:ext cx="9050088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402" y="2301488"/>
            <a:ext cx="17153801" cy="41101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45364" y="320695"/>
            <a:ext cx="17306335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402" y="2301488"/>
            <a:ext cx="8745458" cy="14209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00033" y="3535249"/>
            <a:ext cx="10493833" cy="2728259"/>
            <a:chOff x="3900033" y="3535249"/>
            <a:chExt cx="10493833" cy="27282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0033" y="3535249"/>
              <a:ext cx="10493833" cy="27282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83839" y="4153269"/>
            <a:ext cx="10493833" cy="598617"/>
            <a:chOff x="3883839" y="4153269"/>
            <a:chExt cx="10493833" cy="5986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3839" y="4153269"/>
              <a:ext cx="10493833" cy="5986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83839" y="6640227"/>
            <a:ext cx="10493833" cy="2647401"/>
            <a:chOff x="3883839" y="6640227"/>
            <a:chExt cx="10493833" cy="26474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3839" y="6640227"/>
              <a:ext cx="10493833" cy="26474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74385" y="5480469"/>
            <a:ext cx="1817475" cy="1720518"/>
            <a:chOff x="2474385" y="5480469"/>
            <a:chExt cx="1817475" cy="17205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180000">
              <a:off x="2474385" y="5480469"/>
              <a:ext cx="1817475" cy="17205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45364" y="320695"/>
            <a:ext cx="17306335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402" y="2301488"/>
            <a:ext cx="8730335" cy="5762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25400" y="2000464"/>
            <a:ext cx="8660314" cy="8394116"/>
            <a:chOff x="9625400" y="2000464"/>
            <a:chExt cx="8660314" cy="83941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5400" y="2000464"/>
              <a:ext cx="8660314" cy="83941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06335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4063773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4211" y="3254270"/>
            <a:ext cx="14131992" cy="6368229"/>
            <a:chOff x="1814211" y="3254270"/>
            <a:chExt cx="14131992" cy="63682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4211" y="3254270"/>
              <a:ext cx="14131992" cy="63682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06335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4776858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9001" y="3397595"/>
            <a:ext cx="8783902" cy="6023247"/>
            <a:chOff x="689001" y="3397595"/>
            <a:chExt cx="8783902" cy="60232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001" y="3397595"/>
              <a:ext cx="8783902" cy="60232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06335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01242" y="2116161"/>
            <a:ext cx="8977392" cy="95717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4776858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9001" y="3397595"/>
            <a:ext cx="8783902" cy="6023247"/>
            <a:chOff x="689001" y="3397595"/>
            <a:chExt cx="8783902" cy="60232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001" y="3397595"/>
              <a:ext cx="8783902" cy="60232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06335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4926" y="2116164"/>
            <a:ext cx="8925506" cy="98651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4776858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9001" y="3397595"/>
            <a:ext cx="8783902" cy="6023247"/>
            <a:chOff x="689001" y="3397595"/>
            <a:chExt cx="8783902" cy="60232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001" y="3397595"/>
              <a:ext cx="8783902" cy="60232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06335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4926" y="2116164"/>
            <a:ext cx="8937573" cy="76566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7879173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4060" y="3353115"/>
            <a:ext cx="5850742" cy="6171429"/>
            <a:chOff x="1694060" y="3353115"/>
            <a:chExt cx="5850742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4060" y="3353115"/>
              <a:ext cx="5850742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06335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25573" y="2120583"/>
            <a:ext cx="8968925" cy="789461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354" y="2301488"/>
            <a:ext cx="8718897" cy="938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515" y="3157874"/>
            <a:ext cx="6171429" cy="6073230"/>
            <a:chOff x="948515" y="3157874"/>
            <a:chExt cx="6171429" cy="60732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515" y="3157874"/>
              <a:ext cx="6171429" cy="60732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92129" y="2352090"/>
            <a:ext cx="5248690" cy="3297675"/>
            <a:chOff x="11592129" y="2352090"/>
            <a:chExt cx="5248690" cy="32976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92129" y="2352090"/>
              <a:ext cx="5248690" cy="32976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5364" y="320695"/>
            <a:ext cx="17334906" cy="6589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27368" y="5053783"/>
            <a:ext cx="8825650" cy="534471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402" y="2301488"/>
            <a:ext cx="8741354" cy="938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9626" y="3513935"/>
            <a:ext cx="6171429" cy="6112442"/>
            <a:chOff x="1469626" y="3513935"/>
            <a:chExt cx="6171429" cy="61124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9626" y="3513935"/>
              <a:ext cx="6171429" cy="611244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34906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53392" y="3726526"/>
            <a:ext cx="10530288" cy="65956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63320" y="4419782"/>
            <a:ext cx="7706564" cy="4661299"/>
            <a:chOff x="10463320" y="4419782"/>
            <a:chExt cx="7706564" cy="4661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63320" y="4419782"/>
              <a:ext cx="7706564" cy="46612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8088" y="320695"/>
            <a:ext cx="13021858" cy="6589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41812" y="4144221"/>
            <a:ext cx="7795296" cy="51138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16" y="2750745"/>
            <a:ext cx="4302240" cy="12568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20431" y="1254570"/>
            <a:ext cx="3063739" cy="1593315"/>
            <a:chOff x="14820431" y="1254570"/>
            <a:chExt cx="3063739" cy="15933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68664" y="581260"/>
              <a:ext cx="6127478" cy="318663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20431" y="1254570"/>
              <a:ext cx="3063739" cy="15933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515" y="3805004"/>
            <a:ext cx="9269372" cy="3464041"/>
            <a:chOff x="948515" y="3805004"/>
            <a:chExt cx="9269372" cy="34640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8515" y="3805004"/>
              <a:ext cx="9269372" cy="346404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8516" y="7171903"/>
            <a:ext cx="7195983" cy="93698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9946" y="8252072"/>
            <a:ext cx="5495126" cy="5885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402" y="2301488"/>
            <a:ext cx="7869392" cy="938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7617" y="3411883"/>
            <a:ext cx="6171429" cy="6060055"/>
            <a:chOff x="1147617" y="3411883"/>
            <a:chExt cx="6171429" cy="60600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617" y="3411883"/>
              <a:ext cx="6171429" cy="60600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34906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92134" y="4421505"/>
            <a:ext cx="10520630" cy="36767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8961944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403" y="3115985"/>
            <a:ext cx="5986323" cy="7005093"/>
            <a:chOff x="979403" y="3115985"/>
            <a:chExt cx="5986323" cy="70050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403" y="3115985"/>
              <a:ext cx="5986323" cy="70050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34906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9971" y="3896409"/>
            <a:ext cx="11209583" cy="45107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8961944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6" y="3424154"/>
            <a:ext cx="6171429" cy="5952894"/>
            <a:chOff x="914286" y="3424154"/>
            <a:chExt cx="6171429" cy="59528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6" y="3424154"/>
              <a:ext cx="6171429" cy="59528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34906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9973" y="4451466"/>
            <a:ext cx="2395630" cy="7732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4116" y="5022897"/>
            <a:ext cx="11262411" cy="285098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8961944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6" y="3361158"/>
            <a:ext cx="6171429" cy="5880000"/>
            <a:chOff x="914286" y="3361158"/>
            <a:chExt cx="6171429" cy="588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6" y="3361158"/>
              <a:ext cx="6171429" cy="58800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34906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9973" y="4451466"/>
            <a:ext cx="2395630" cy="7732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1259" y="5020040"/>
            <a:ext cx="11324383" cy="251636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8961944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1411" y="3391510"/>
            <a:ext cx="6171429" cy="5973737"/>
            <a:chOff x="701411" y="3391510"/>
            <a:chExt cx="6171429" cy="59737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411" y="3391510"/>
              <a:ext cx="6171429" cy="59737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34906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9973" y="4451466"/>
            <a:ext cx="2395630" cy="7732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61735" y="5020040"/>
            <a:ext cx="11117888" cy="16582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8961944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6" y="3439598"/>
            <a:ext cx="6076217" cy="6171429"/>
            <a:chOff x="914286" y="3439598"/>
            <a:chExt cx="6076217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6" y="3439598"/>
              <a:ext cx="6076217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34906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9973" y="4451466"/>
            <a:ext cx="2395630" cy="7732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1259" y="5020040"/>
            <a:ext cx="11162593" cy="208731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8961944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515" y="3343723"/>
            <a:ext cx="6171429" cy="6038424"/>
            <a:chOff x="948515" y="3343723"/>
            <a:chExt cx="6171429" cy="60384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515" y="3343723"/>
              <a:ext cx="6171429" cy="60384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34906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9973" y="4451466"/>
            <a:ext cx="2395630" cy="7732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61735" y="5020040"/>
            <a:ext cx="10933060" cy="16582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8961944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6" y="3455042"/>
            <a:ext cx="6171429" cy="6064718"/>
            <a:chOff x="914286" y="3455042"/>
            <a:chExt cx="6171429" cy="6064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6" y="3455042"/>
              <a:ext cx="6171429" cy="60647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34906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9973" y="4451466"/>
            <a:ext cx="2395630" cy="7732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61735" y="5020040"/>
            <a:ext cx="11037203" cy="208731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8961944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6" y="3450624"/>
            <a:ext cx="6171429" cy="6144866"/>
            <a:chOff x="914286" y="3450624"/>
            <a:chExt cx="6171429" cy="61448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6" y="3450624"/>
              <a:ext cx="6171429" cy="61448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364" y="320695"/>
            <a:ext cx="17334906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9973" y="4451466"/>
            <a:ext cx="2395630" cy="7732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61735" y="5020040"/>
            <a:ext cx="11306983" cy="16582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402" y="2302869"/>
            <a:ext cx="8710677" cy="19379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8058" y="3934763"/>
            <a:ext cx="8947256" cy="5861498"/>
            <a:chOff x="578058" y="3934763"/>
            <a:chExt cx="8947256" cy="58614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058" y="3934763"/>
              <a:ext cx="8947256" cy="58614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73036" y="320695"/>
            <a:ext cx="3036811" cy="6589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30062" y="2641257"/>
            <a:ext cx="2779506" cy="8922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1967" y="3301334"/>
            <a:ext cx="9033193" cy="50685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4697" y="320695"/>
            <a:ext cx="16708639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973" y="2290059"/>
            <a:ext cx="16542326" cy="734791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402" y="2301488"/>
            <a:ext cx="8274182" cy="938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515" y="3553238"/>
            <a:ext cx="6171429" cy="5851054"/>
            <a:chOff x="948515" y="3553238"/>
            <a:chExt cx="6171429" cy="5851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515" y="3553238"/>
              <a:ext cx="6171429" cy="5851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29973" y="4451466"/>
            <a:ext cx="2395630" cy="7732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71259" y="5020040"/>
            <a:ext cx="11075145" cy="208731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73036" y="320695"/>
            <a:ext cx="3036811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402" y="2301488"/>
            <a:ext cx="8274182" cy="938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6454" y="2000464"/>
            <a:ext cx="9134378" cy="8096576"/>
            <a:chOff x="8886454" y="2000464"/>
            <a:chExt cx="9134378" cy="80965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6454" y="2000464"/>
              <a:ext cx="9134378" cy="80965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1545" y="4328841"/>
            <a:ext cx="2395630" cy="7732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830" y="4897415"/>
            <a:ext cx="7554603" cy="24942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73036" y="320695"/>
            <a:ext cx="3036811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402" y="2301488"/>
            <a:ext cx="3821497" cy="938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06546" y="3166489"/>
            <a:ext cx="12602090" cy="6305448"/>
            <a:chOff x="2906546" y="3166489"/>
            <a:chExt cx="12602090" cy="63054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6546" y="3166489"/>
              <a:ext cx="12602090" cy="63054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73036" y="320695"/>
            <a:ext cx="3036811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7359" y="2451181"/>
            <a:ext cx="9544068" cy="7245967"/>
            <a:chOff x="8447359" y="2451181"/>
            <a:chExt cx="9544068" cy="72459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7359" y="2451181"/>
              <a:ext cx="9544068" cy="72459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1545" y="4328841"/>
            <a:ext cx="2395630" cy="773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2830" y="4897411"/>
            <a:ext cx="7537936" cy="29454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73036" y="320695"/>
            <a:ext cx="3036811" cy="6589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1402" y="2301488"/>
            <a:ext cx="3821497" cy="93854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6" y="2347821"/>
            <a:ext cx="5093697" cy="892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341" y="9796262"/>
            <a:ext cx="12830502" cy="76190"/>
            <a:chOff x="4555341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341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1535" y="2929945"/>
            <a:ext cx="7324884" cy="7149004"/>
            <a:chOff x="5171535" y="2929945"/>
            <a:chExt cx="7324884" cy="71490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1535" y="2929945"/>
              <a:ext cx="7324884" cy="714900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73036" y="320695"/>
            <a:ext cx="3036811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7917" y="2896003"/>
            <a:ext cx="12392688" cy="5288994"/>
            <a:chOff x="2657917" y="2896003"/>
            <a:chExt cx="12392688" cy="5288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7917" y="2896003"/>
              <a:ext cx="12392688" cy="5288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1930" y="3503732"/>
            <a:ext cx="3262590" cy="864824"/>
            <a:chOff x="10091930" y="3503732"/>
            <a:chExt cx="3262590" cy="864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1930" y="3503732"/>
              <a:ext cx="3262590" cy="864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059" y="4701191"/>
            <a:ext cx="3262590" cy="864824"/>
            <a:chOff x="7979059" y="4701191"/>
            <a:chExt cx="3262590" cy="8648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059" y="4701191"/>
              <a:ext cx="3262590" cy="8648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85678" y="4891773"/>
            <a:ext cx="1568735" cy="5933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66726" y="5187030"/>
            <a:ext cx="2290992" cy="8770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83107" y="5919297"/>
            <a:ext cx="1158640" cy="6019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3678" y="6237497"/>
            <a:ext cx="2300516" cy="8770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89388" y="5632199"/>
            <a:ext cx="3262590" cy="864824"/>
            <a:chOff x="6089388" y="5632199"/>
            <a:chExt cx="3262590" cy="8648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9388" y="5632199"/>
              <a:ext cx="3262590" cy="8648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57756" y="4955571"/>
            <a:ext cx="1765048" cy="9542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4640" y="6865745"/>
            <a:ext cx="1122707" cy="6144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26069" y="7197907"/>
            <a:ext cx="2290992" cy="8770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24278" y="320695"/>
            <a:ext cx="16177087" cy="6589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4979" y="6921127"/>
            <a:ext cx="1921916" cy="1921916"/>
            <a:chOff x="1244979" y="6921127"/>
            <a:chExt cx="1921916" cy="1921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979" y="6921127"/>
              <a:ext cx="1921916" cy="1921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50605" y="1457901"/>
            <a:ext cx="2498799" cy="2498799"/>
            <a:chOff x="15050605" y="1457901"/>
            <a:chExt cx="2498799" cy="24987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50605" y="1457901"/>
              <a:ext cx="2498799" cy="24987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88952" y="2841457"/>
            <a:ext cx="1764914" cy="9542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62086" y="4057695"/>
            <a:ext cx="1764914" cy="9542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4278" y="320695"/>
            <a:ext cx="16177087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01" y="2668698"/>
            <a:ext cx="15347113" cy="49483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2335" y="7142459"/>
            <a:ext cx="1296545" cy="7732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3150" y="7741913"/>
            <a:ext cx="13911041" cy="25163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2811" y="2557240"/>
            <a:ext cx="2907764" cy="7732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4634" y="2563833"/>
            <a:ext cx="15125914" cy="1306021"/>
            <a:chOff x="1644634" y="2563833"/>
            <a:chExt cx="15125914" cy="1306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634" y="2563833"/>
              <a:ext cx="15125914" cy="13060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4332" y="2563833"/>
            <a:ext cx="216216" cy="1306021"/>
            <a:chOff x="16554332" y="2563833"/>
            <a:chExt cx="216216" cy="13060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4332" y="2563833"/>
              <a:ext cx="216216" cy="13060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047" y="2057046"/>
            <a:ext cx="2108037" cy="25117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657" y="2758807"/>
            <a:ext cx="12671545" cy="10152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8316" y="320695"/>
            <a:ext cx="18249020" cy="6589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0216" y="1860583"/>
            <a:ext cx="1713020" cy="8527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4634" y="4489847"/>
            <a:ext cx="15125914" cy="1306021"/>
            <a:chOff x="1644634" y="4489847"/>
            <a:chExt cx="15125914" cy="13060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634" y="4489847"/>
              <a:ext cx="15125914" cy="13060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554332" y="4489847"/>
            <a:ext cx="216216" cy="1306021"/>
            <a:chOff x="16554332" y="4489847"/>
            <a:chExt cx="216216" cy="13060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4332" y="4489847"/>
              <a:ext cx="216216" cy="130602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1047" y="3992093"/>
            <a:ext cx="2241370" cy="24846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66294" y="4846983"/>
            <a:ext cx="12599212" cy="6945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44634" y="6367296"/>
            <a:ext cx="15125914" cy="1306021"/>
            <a:chOff x="1644634" y="6367296"/>
            <a:chExt cx="15125914" cy="13060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634" y="6367296"/>
              <a:ext cx="15125914" cy="13060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54332" y="6367296"/>
            <a:ext cx="216216" cy="1306021"/>
            <a:chOff x="16554332" y="6367296"/>
            <a:chExt cx="216216" cy="13060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4332" y="6367296"/>
              <a:ext cx="216216" cy="130602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1047" y="5869541"/>
            <a:ext cx="2222323" cy="248469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52183" y="6589011"/>
            <a:ext cx="12753583" cy="10230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44634" y="8229301"/>
            <a:ext cx="15125914" cy="1306021"/>
            <a:chOff x="1644634" y="8229301"/>
            <a:chExt cx="15125914" cy="13060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634" y="8229301"/>
              <a:ext cx="15125914" cy="13060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54332" y="8229301"/>
            <a:ext cx="216216" cy="1306021"/>
            <a:chOff x="16554332" y="8229301"/>
            <a:chExt cx="216216" cy="13060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4332" y="8229301"/>
              <a:ext cx="216216" cy="130602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1047" y="7731541"/>
            <a:ext cx="2279465" cy="248469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33133" y="8586438"/>
            <a:ext cx="8208669" cy="69457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10113" y="2947506"/>
            <a:ext cx="1285810" cy="69943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85143" y="4846733"/>
            <a:ext cx="1921724" cy="69533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31476" y="6724181"/>
            <a:ext cx="1606943" cy="69533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110114" y="8612971"/>
            <a:ext cx="1591067" cy="69943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7959" y="3444141"/>
            <a:ext cx="15125914" cy="1306021"/>
            <a:chOff x="1927959" y="3444141"/>
            <a:chExt cx="15125914" cy="1306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7959" y="3444141"/>
              <a:ext cx="15125914" cy="13060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37657" y="3444141"/>
            <a:ext cx="216216" cy="1306021"/>
            <a:chOff x="16837657" y="3444141"/>
            <a:chExt cx="216216" cy="13060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7657" y="3444141"/>
              <a:ext cx="216216" cy="13060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4372" y="2937355"/>
            <a:ext cx="2108037" cy="25117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5507" y="3665859"/>
            <a:ext cx="12689631" cy="10230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8316" y="320695"/>
            <a:ext cx="18249020" cy="6589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27959" y="5370156"/>
            <a:ext cx="15125914" cy="1306021"/>
            <a:chOff x="1927959" y="5370156"/>
            <a:chExt cx="15125914" cy="13060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7959" y="5370156"/>
              <a:ext cx="15125914" cy="13060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37657" y="5370156"/>
            <a:ext cx="216216" cy="1306021"/>
            <a:chOff x="16837657" y="5370156"/>
            <a:chExt cx="216216" cy="13060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7657" y="5370156"/>
              <a:ext cx="216216" cy="130602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4372" y="4872402"/>
            <a:ext cx="2241370" cy="24846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40097" y="5727288"/>
            <a:ext cx="11278164" cy="6945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27959" y="7247605"/>
            <a:ext cx="15125914" cy="1306021"/>
            <a:chOff x="1927959" y="7247605"/>
            <a:chExt cx="15125914" cy="13060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7959" y="7247605"/>
              <a:ext cx="15125914" cy="13060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837657" y="7247605"/>
            <a:ext cx="216216" cy="1306021"/>
            <a:chOff x="16837657" y="7247605"/>
            <a:chExt cx="216216" cy="13060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7657" y="7247605"/>
              <a:ext cx="216216" cy="13060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4372" y="6749850"/>
            <a:ext cx="2222323" cy="248469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25983" y="7442573"/>
            <a:ext cx="12745278" cy="101527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93438" y="3827819"/>
            <a:ext cx="1526638" cy="6994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68467" y="5727038"/>
            <a:ext cx="1587895" cy="69533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24324" y="7631276"/>
            <a:ext cx="1591067" cy="69943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0216" y="1860583"/>
            <a:ext cx="1488563" cy="85275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6937830"/>
            <a:ext cx="20749128" cy="9385114"/>
            <a:chOff x="-533333" y="6937830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6937830"/>
              <a:ext cx="20749128" cy="9385114"/>
              <a:chOff x="-533333" y="6937830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2126999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937830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849233"/>
              <a:ext cx="972009" cy="492233"/>
              <a:chOff x="7541859" y="9849233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849233"/>
                <a:ext cx="972009" cy="492233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066" y="4237352"/>
            <a:ext cx="12920758" cy="20735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813" y="3317154"/>
            <a:ext cx="9050088" cy="76190"/>
            <a:chOff x="4617813" y="3317154"/>
            <a:chExt cx="9050088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813" y="3317154"/>
              <a:ext cx="9050088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17813" y="6892370"/>
            <a:ext cx="9050088" cy="76190"/>
            <a:chOff x="4617813" y="6892370"/>
            <a:chExt cx="9050088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813" y="6892370"/>
              <a:ext cx="9050088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973" y="2290059"/>
            <a:ext cx="16946326" cy="6372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203" y="2290059"/>
            <a:ext cx="16615335" cy="58365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3333" y="3043807"/>
            <a:ext cx="7275376" cy="4588945"/>
            <a:chOff x="1333333" y="3043807"/>
            <a:chExt cx="7275376" cy="4588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333" y="3043807"/>
              <a:ext cx="7275376" cy="4588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6122" y="3043807"/>
            <a:ext cx="7275376" cy="4607992"/>
            <a:chOff x="9686122" y="3043807"/>
            <a:chExt cx="7275376" cy="46079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6122" y="3043807"/>
              <a:ext cx="7275376" cy="46079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46804" y="7276499"/>
            <a:ext cx="5848434" cy="712505"/>
            <a:chOff x="2046804" y="7276499"/>
            <a:chExt cx="5848434" cy="712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6804" y="7276499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9593" y="7276499"/>
            <a:ext cx="5848434" cy="712505"/>
            <a:chOff x="10399593" y="7276499"/>
            <a:chExt cx="5848434" cy="712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9593" y="7276499"/>
              <a:ext cx="5848434" cy="712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9945" y="7354973"/>
            <a:ext cx="7552782" cy="6634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5593" y="7331173"/>
            <a:ext cx="7571830" cy="6634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0361" y="831874"/>
            <a:ext cx="6950151" cy="17465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3333" y="3043807"/>
            <a:ext cx="952381" cy="952381"/>
            <a:chOff x="1333333" y="3043807"/>
            <a:chExt cx="952381" cy="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3333" y="3043807"/>
              <a:ext cx="952381" cy="9523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58703" y="3043807"/>
            <a:ext cx="952381" cy="952381"/>
            <a:chOff x="10058703" y="3043807"/>
            <a:chExt cx="952381" cy="9523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58703" y="3043807"/>
              <a:ext cx="952381" cy="95238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9051" y="2869838"/>
            <a:ext cx="1201728" cy="140705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30276" y="2869838"/>
            <a:ext cx="1249985" cy="140705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2135" y="320695"/>
            <a:ext cx="1511301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28872" y="2000464"/>
            <a:ext cx="11357439" cy="7994515"/>
            <a:chOff x="3528872" y="2000464"/>
            <a:chExt cx="11357439" cy="79945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8872" y="2000464"/>
              <a:ext cx="11357439" cy="79945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3620601" cy="658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3269" y="320695"/>
            <a:ext cx="12361011" cy="658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996" y="831873"/>
            <a:ext cx="14564229" cy="174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203" y="2290059"/>
            <a:ext cx="17306011" cy="2622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515" y="4518556"/>
            <a:ext cx="8367347" cy="5277706"/>
            <a:chOff x="948515" y="4518556"/>
            <a:chExt cx="8367347" cy="52777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515" y="4518556"/>
              <a:ext cx="8367347" cy="5277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1564" y="4851065"/>
            <a:ext cx="7275376" cy="4607992"/>
            <a:chOff x="9681564" y="4851065"/>
            <a:chExt cx="7275376" cy="46079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81564" y="4851065"/>
              <a:ext cx="7275376" cy="4607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42246" y="9083757"/>
            <a:ext cx="5848434" cy="712505"/>
            <a:chOff x="2042246" y="9083757"/>
            <a:chExt cx="5848434" cy="7125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2246" y="9083757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5034" y="9083757"/>
            <a:ext cx="5848434" cy="712505"/>
            <a:chOff x="10395034" y="9083757"/>
            <a:chExt cx="5848434" cy="712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5034" y="9083757"/>
              <a:ext cx="5848434" cy="7125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5387" y="9162232"/>
            <a:ext cx="7552782" cy="6634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11034" y="9138432"/>
            <a:ext cx="7571830" cy="6634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사용자 지정</PresentationFormat>
  <Paragraphs>0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도현 김</cp:lastModifiedBy>
  <cp:revision>1</cp:revision>
  <dcterms:created xsi:type="dcterms:W3CDTF">2024-02-26T03:38:00Z</dcterms:created>
  <dcterms:modified xsi:type="dcterms:W3CDTF">2024-02-26T00:59:52Z</dcterms:modified>
</cp:coreProperties>
</file>